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F780-4394-4F7A-9B0C-39D9639E0E2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9DD-625F-4412-8F40-48C26B895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F780-4394-4F7A-9B0C-39D9639E0E2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9DD-625F-4412-8F40-48C26B895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2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F780-4394-4F7A-9B0C-39D9639E0E2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9DD-625F-4412-8F40-48C26B895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39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F780-4394-4F7A-9B0C-39D9639E0E2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9DD-625F-4412-8F40-48C26B895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0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F780-4394-4F7A-9B0C-39D9639E0E2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9DD-625F-4412-8F40-48C26B895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1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F780-4394-4F7A-9B0C-39D9639E0E2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9DD-625F-4412-8F40-48C26B895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95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F780-4394-4F7A-9B0C-39D9639E0E2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9DD-625F-4412-8F40-48C26B895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8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F780-4394-4F7A-9B0C-39D9639E0E2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9DD-625F-4412-8F40-48C26B895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9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F780-4394-4F7A-9B0C-39D9639E0E2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9DD-625F-4412-8F40-48C26B895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0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F780-4394-4F7A-9B0C-39D9639E0E2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9DD-625F-4412-8F40-48C26B895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6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F780-4394-4F7A-9B0C-39D9639E0E2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9DD-625F-4412-8F40-48C26B895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8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F780-4394-4F7A-9B0C-39D9639E0E2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EA9DD-625F-4412-8F40-48C26B895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2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3339546"/>
            <a:ext cx="4156365" cy="3525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3855"/>
            <a:ext cx="4206357" cy="352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7707"/>
            <a:ext cx="4925290" cy="683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73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982" y="0"/>
            <a:ext cx="4475018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982" y="3486150"/>
            <a:ext cx="4475018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" y="0"/>
            <a:ext cx="46620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19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27" y="2615045"/>
            <a:ext cx="4565073" cy="424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2615045"/>
            <a:ext cx="4572000" cy="424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855"/>
            <a:ext cx="9143999" cy="262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48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"/>
            <a:ext cx="4800600" cy="684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89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Stuti Parikh</dc:creator>
  <cp:lastModifiedBy>Stuti Parikh</cp:lastModifiedBy>
  <cp:revision>10</cp:revision>
  <dcterms:created xsi:type="dcterms:W3CDTF">2015-03-30T21:16:16Z</dcterms:created>
  <dcterms:modified xsi:type="dcterms:W3CDTF">2015-03-31T01:10:01Z</dcterms:modified>
</cp:coreProperties>
</file>